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4" r:id="rId6"/>
    <p:sldId id="288" r:id="rId7"/>
    <p:sldId id="296" r:id="rId8"/>
    <p:sldId id="298" r:id="rId9"/>
    <p:sldId id="302" r:id="rId10"/>
    <p:sldId id="327" r:id="rId11"/>
    <p:sldId id="329" r:id="rId12"/>
    <p:sldId id="330" r:id="rId13"/>
    <p:sldId id="334" r:id="rId14"/>
    <p:sldId id="335" r:id="rId15"/>
    <p:sldId id="336" r:id="rId16"/>
    <p:sldId id="340" r:id="rId17"/>
    <p:sldId id="646" r:id="rId18"/>
    <p:sldId id="647" r:id="rId19"/>
    <p:sldId id="648" r:id="rId20"/>
    <p:sldId id="359" r:id="rId21"/>
    <p:sldId id="362" r:id="rId22"/>
    <p:sldId id="383" r:id="rId23"/>
    <p:sldId id="397" r:id="rId24"/>
    <p:sldId id="402" r:id="rId25"/>
    <p:sldId id="421" r:id="rId26"/>
    <p:sldId id="426" r:id="rId27"/>
    <p:sldId id="428" r:id="rId28"/>
    <p:sldId id="429" r:id="rId29"/>
    <p:sldId id="430" r:id="rId30"/>
    <p:sldId id="431" r:id="rId31"/>
    <p:sldId id="435" r:id="rId32"/>
    <p:sldId id="442" r:id="rId33"/>
    <p:sldId id="444" r:id="rId34"/>
    <p:sldId id="445" r:id="rId35"/>
    <p:sldId id="493" r:id="rId36"/>
    <p:sldId id="526" r:id="rId37"/>
    <p:sldId id="530" r:id="rId38"/>
    <p:sldId id="536" r:id="rId39"/>
    <p:sldId id="552" r:id="rId40"/>
    <p:sldId id="556" r:id="rId41"/>
    <p:sldId id="561" r:id="rId42"/>
    <p:sldId id="573" r:id="rId43"/>
    <p:sldId id="577" r:id="rId44"/>
    <p:sldId id="579" r:id="rId45"/>
    <p:sldId id="590" r:id="rId46"/>
    <p:sldId id="597" r:id="rId47"/>
    <p:sldId id="608" r:id="rId48"/>
    <p:sldId id="612" r:id="rId49"/>
    <p:sldId id="614" r:id="rId50"/>
    <p:sldId id="624" r:id="rId51"/>
    <p:sldId id="642" r:id="rId52"/>
    <p:sldId id="645" r:id="rId5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2017/10/11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5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07904" y="980728"/>
            <a:ext cx="432048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32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1268760"/>
            <a:ext cx="2232248" cy="86409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236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79912" y="1628800"/>
            <a:ext cx="4608512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7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707904" y="1052736"/>
            <a:ext cx="432048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0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81000" y="1628800"/>
            <a:ext cx="3470920" cy="79208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2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79912" y="1556792"/>
            <a:ext cx="5040560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19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cxnSp>
        <p:nvCxnSpPr>
          <p:cNvPr id="4" name="直線單箭頭接點 3"/>
          <p:cNvCxnSpPr/>
          <p:nvPr/>
        </p:nvCxnSpPr>
        <p:spPr>
          <a:xfrm flipH="1">
            <a:off x="1043608" y="1988840"/>
            <a:ext cx="2376264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026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800"/>
              <a:t>    &lt;form&gt;</a:t>
            </a:r>
          </a:p>
          <a:p>
            <a:r>
              <a:rPr lang="en-US" sz="1800"/>
              <a:t>        Enter </a:t>
            </a:r>
            <a:r>
              <a:rPr lang="en-US" sz="1800" smtClean="0"/>
              <a:t>radius</a:t>
            </a:r>
            <a:endParaRPr lang="en-US" sz="1800"/>
          </a:p>
          <a:p>
            <a:r>
              <a:rPr lang="en-US" sz="1800"/>
              <a:t>        &lt;br /&gt; radius (cm):</a:t>
            </a:r>
          </a:p>
          <a:p>
            <a:r>
              <a:rPr lang="en-US" sz="1800"/>
              <a:t>        &lt;input type="text" name="radius" size="6" maxlength="7" value="-99" ,</a:t>
            </a:r>
          </a:p>
          <a:p>
            <a:r>
              <a:rPr lang="en-US" sz="1800"/>
              <a:t>               onblur="getArea(form);" /&gt; area (cm&lt;sup&gt;2&lt;/sup&gt;):</a:t>
            </a:r>
          </a:p>
          <a:p>
            <a:r>
              <a:rPr lang="en-US" sz="1800"/>
              <a:t>        &lt;input type="text" name="area" size="6" maxlength="7" value="-99"  /&gt;</a:t>
            </a:r>
          </a:p>
          <a:p>
            <a:r>
              <a:rPr lang="en-US" sz="1800" smtClean="0"/>
              <a:t>        &lt;</a:t>
            </a:r>
            <a:r>
              <a:rPr lang="en-US" sz="1800"/>
              <a:t>input type="button" value="b1" onclick="getArea(form);" /&gt;</a:t>
            </a:r>
          </a:p>
          <a:p>
            <a:r>
              <a:rPr lang="en-US" sz="1800" smtClean="0"/>
              <a:t>         &lt;</a:t>
            </a:r>
            <a:r>
              <a:rPr lang="en-US" sz="1800"/>
              <a:t>input type="button" value="b2" onclick="getArea(this);" /&gt;</a:t>
            </a:r>
          </a:p>
          <a:p>
            <a:r>
              <a:rPr lang="en-US" sz="1800"/>
              <a:t>    &lt;/form</a:t>
            </a:r>
            <a:r>
              <a:rPr lang="en-US" sz="1800" smtClean="0"/>
              <a:t>&gt;</a:t>
            </a:r>
          </a:p>
          <a:p>
            <a:endParaRPr lang="en-US" sz="1800"/>
          </a:p>
          <a:p>
            <a:r>
              <a:rPr lang="zh-TW" altLang="en-US" sz="1800" smtClean="0"/>
              <a:t>在標籤範圍</a:t>
            </a:r>
            <a:r>
              <a:rPr lang="en-US" altLang="zh-TW" sz="1800" smtClean="0"/>
              <a:t>&lt;form&gt;&lt;/form&gt;  form </a:t>
            </a:r>
            <a:r>
              <a:rPr lang="zh-TW" altLang="en-US" sz="1800" smtClean="0"/>
              <a:t>是一個</a:t>
            </a:r>
            <a:r>
              <a:rPr lang="en-US" altLang="zh-TW" sz="1800" smtClean="0"/>
              <a:t>instance</a:t>
            </a:r>
            <a:r>
              <a:rPr lang="zh-TW" altLang="en-US" sz="1800" smtClean="0"/>
              <a:t>直接指向本</a:t>
            </a:r>
            <a:r>
              <a:rPr lang="en-US" altLang="zh-TW" sz="1800" smtClean="0"/>
              <a:t>form</a:t>
            </a:r>
            <a:r>
              <a:rPr lang="zh-TW" altLang="en-US" sz="1800" smtClean="0"/>
              <a:t>。在</a:t>
            </a:r>
            <a:r>
              <a:rPr lang="en-US" altLang="zh-TW" sz="1800" smtClean="0"/>
              <a:t>&lt;form&gt;</a:t>
            </a:r>
            <a:r>
              <a:rPr lang="zh-TW" altLang="en-US" sz="1800" smtClean="0"/>
              <a:t>範圍外，</a:t>
            </a:r>
            <a:r>
              <a:rPr lang="en-US" altLang="zh-TW" sz="1800" smtClean="0"/>
              <a:t>form  </a:t>
            </a:r>
            <a:r>
              <a:rPr lang="zh-TW" altLang="en-US" sz="1800" smtClean="0"/>
              <a:t>為未定義。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60398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692696"/>
            <a:ext cx="8372677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&lt;form&gt;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Enter radius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&lt;br /&gt; radius (cm):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&lt;input type="text" name="</a:t>
            </a:r>
            <a:r>
              <a:rPr 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radius"value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="-99" </a:t>
            </a:r>
            <a:r>
              <a:rPr 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   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onblur="getArea(form);" /&gt; </a:t>
            </a:r>
            <a:r>
              <a:rPr 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area 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(cm&lt;sup&gt;2&lt;/sup&gt;):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&lt;input type="text" name="area</a:t>
            </a:r>
            <a:r>
              <a:rPr 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" 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value="-99"  /&gt;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&lt;input type="button" value="b1" onclick="getArea(form);" /&gt;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&lt;input type="button" value="b2" onclick="getArea(this);" /&gt;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&lt;/form&gt;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/>
              <a:t>在標籤範圍</a:t>
            </a:r>
            <a:r>
              <a:rPr lang="en-US" altLang="zh-TW"/>
              <a:t>&lt;form&gt;&lt;/form&gt;  form </a:t>
            </a:r>
            <a:r>
              <a:rPr lang="zh-TW" altLang="en-US"/>
              <a:t>是一個</a:t>
            </a:r>
            <a:r>
              <a:rPr lang="en-US" altLang="zh-TW"/>
              <a:t>instance</a:t>
            </a:r>
            <a:r>
              <a:rPr lang="zh-TW" altLang="en-US"/>
              <a:t>直接指向本</a:t>
            </a:r>
            <a:r>
              <a:rPr lang="en-US" altLang="zh-TW"/>
              <a:t>form</a:t>
            </a:r>
            <a:r>
              <a:rPr lang="zh-TW" altLang="en-US"/>
              <a:t>。在</a:t>
            </a:r>
            <a:r>
              <a:rPr lang="en-US" altLang="zh-TW"/>
              <a:t>&lt;form&gt;</a:t>
            </a:r>
            <a:r>
              <a:rPr lang="zh-TW" altLang="en-US"/>
              <a:t>範圍外，</a:t>
            </a:r>
            <a:r>
              <a:rPr lang="en-US" altLang="zh-TW"/>
              <a:t>form  </a:t>
            </a:r>
            <a:r>
              <a:rPr lang="zh-TW" altLang="en-US"/>
              <a:t>為未定義。</a:t>
            </a:r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6012160" y="2060848"/>
            <a:ext cx="648072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手繪多邊形 5"/>
          <p:cNvSpPr/>
          <p:nvPr/>
        </p:nvSpPr>
        <p:spPr>
          <a:xfrm>
            <a:off x="285480" y="2204482"/>
            <a:ext cx="7683035" cy="1838129"/>
          </a:xfrm>
          <a:custGeom>
            <a:avLst/>
            <a:gdLst>
              <a:gd name="connsiteX0" fmla="*/ 263160 w 7683035"/>
              <a:gd name="connsiteY0" fmla="*/ 1838129 h 1838129"/>
              <a:gd name="connsiteX1" fmla="*/ 369038 w 7683035"/>
              <a:gd name="connsiteY1" fmla="*/ 1154735 h 1838129"/>
              <a:gd name="connsiteX2" fmla="*/ 3824507 w 7683035"/>
              <a:gd name="connsiteY2" fmla="*/ 1289489 h 1838129"/>
              <a:gd name="connsiteX3" fmla="*/ 7279977 w 7683035"/>
              <a:gd name="connsiteY3" fmla="*/ 1279863 h 1838129"/>
              <a:gd name="connsiteX4" fmla="*/ 7520608 w 7683035"/>
              <a:gd name="connsiteY4" fmla="*/ 221084 h 1838129"/>
              <a:gd name="connsiteX5" fmla="*/ 6452204 w 7683035"/>
              <a:gd name="connsiteY5" fmla="*/ 18954 h 183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3035" h="1838129">
                <a:moveTo>
                  <a:pt x="263160" y="1838129"/>
                </a:moveTo>
                <a:cubicBezTo>
                  <a:pt x="19320" y="1542152"/>
                  <a:pt x="-224520" y="1246175"/>
                  <a:pt x="369038" y="1154735"/>
                </a:cubicBezTo>
                <a:cubicBezTo>
                  <a:pt x="962596" y="1063295"/>
                  <a:pt x="2672684" y="1268634"/>
                  <a:pt x="3824507" y="1289489"/>
                </a:cubicBezTo>
                <a:cubicBezTo>
                  <a:pt x="4976330" y="1310344"/>
                  <a:pt x="6663960" y="1457930"/>
                  <a:pt x="7279977" y="1279863"/>
                </a:cubicBezTo>
                <a:cubicBezTo>
                  <a:pt x="7895994" y="1101795"/>
                  <a:pt x="7658570" y="431235"/>
                  <a:pt x="7520608" y="221084"/>
                </a:cubicBezTo>
                <a:cubicBezTo>
                  <a:pt x="7382646" y="10932"/>
                  <a:pt x="6570915" y="-30776"/>
                  <a:pt x="6452204" y="18954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627784" y="48691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mtClean="0"/>
              <a:t>this </a:t>
            </a:r>
            <a:r>
              <a:rPr lang="zh-TW" altLang="en-US" smtClean="0"/>
              <a:t>指向 當前這個</a:t>
            </a:r>
            <a:r>
              <a:rPr lang="en-US" altLang="zh-TW" smtClean="0"/>
              <a:t>button</a:t>
            </a:r>
            <a:r>
              <a:rPr lang="zh-TW" altLang="en-US" smtClean="0"/>
              <a:t>。</a:t>
            </a:r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6156176" y="2420888"/>
            <a:ext cx="504056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/>
          <p:nvPr/>
        </p:nvSpPr>
        <p:spPr>
          <a:xfrm>
            <a:off x="5582653" y="2897204"/>
            <a:ext cx="1592536" cy="2271562"/>
          </a:xfrm>
          <a:custGeom>
            <a:avLst/>
            <a:gdLst>
              <a:gd name="connsiteX0" fmla="*/ 0 w 1592536"/>
              <a:gd name="connsiteY0" fmla="*/ 2271562 h 2271562"/>
              <a:gd name="connsiteX1" fmla="*/ 1559292 w 1592536"/>
              <a:gd name="connsiteY1" fmla="*/ 2069432 h 2271562"/>
              <a:gd name="connsiteX2" fmla="*/ 914400 w 1592536"/>
              <a:gd name="connsiteY2" fmla="*/ 0 h 227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2536" h="2271562">
                <a:moveTo>
                  <a:pt x="0" y="2271562"/>
                </a:moveTo>
                <a:lnTo>
                  <a:pt x="1559292" y="2069432"/>
                </a:lnTo>
                <a:cubicBezTo>
                  <a:pt x="1711692" y="1690838"/>
                  <a:pt x="1313046" y="845419"/>
                  <a:pt x="914400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467544" y="692696"/>
            <a:ext cx="8372677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&lt;form&gt;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Enter radius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&lt;br /&gt; radius (cm):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&lt;input type="text" name="</a:t>
            </a:r>
            <a:r>
              <a:rPr 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radius"value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="-99" </a:t>
            </a:r>
            <a:r>
              <a:rPr 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,    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onblur="getArea(form);" /&gt; </a:t>
            </a:r>
            <a:r>
              <a:rPr 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area 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(cm&lt;sup&gt;2&lt;/sup&gt;):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&lt;input type="text" name="area</a:t>
            </a:r>
            <a:r>
              <a:rPr lang="en-US" sz="16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" </a:t>
            </a: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value="-99"  /&gt;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&lt;input type="button" value="b1" onclick="getArea(form);" /&gt;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&lt;input type="button" value="b2" onclick="getArea(this);" /&gt;</a:t>
            </a:r>
          </a:p>
          <a:p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    &lt;/form&gt;</a:t>
            </a:r>
          </a:p>
        </p:txBody>
      </p:sp>
      <p:sp>
        <p:nvSpPr>
          <p:cNvPr id="4" name="矩形 3"/>
          <p:cNvSpPr/>
          <p:nvPr/>
        </p:nvSpPr>
        <p:spPr>
          <a:xfrm>
            <a:off x="539552" y="3717032"/>
            <a:ext cx="457200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zh-TW" altLang="en-US"/>
              <a:t>在標籤範圍</a:t>
            </a:r>
            <a:r>
              <a:rPr lang="en-US" altLang="zh-TW"/>
              <a:t>&lt;form&gt;&lt;/form&gt;  form </a:t>
            </a:r>
            <a:r>
              <a:rPr lang="zh-TW" altLang="en-US"/>
              <a:t>是一個</a:t>
            </a:r>
            <a:r>
              <a:rPr lang="en-US" altLang="zh-TW"/>
              <a:t>instance</a:t>
            </a:r>
            <a:r>
              <a:rPr lang="zh-TW" altLang="en-US"/>
              <a:t>直接指向本</a:t>
            </a:r>
            <a:r>
              <a:rPr lang="en-US" altLang="zh-TW"/>
              <a:t>form</a:t>
            </a:r>
            <a:r>
              <a:rPr lang="zh-TW" altLang="en-US"/>
              <a:t>。在</a:t>
            </a:r>
            <a:r>
              <a:rPr lang="en-US" altLang="zh-TW"/>
              <a:t>&lt;form&gt;</a:t>
            </a:r>
            <a:r>
              <a:rPr lang="zh-TW" altLang="en-US"/>
              <a:t>範圍外，</a:t>
            </a:r>
            <a:r>
              <a:rPr lang="en-US" altLang="zh-TW"/>
              <a:t>form  </a:t>
            </a:r>
            <a:r>
              <a:rPr lang="zh-TW" altLang="en-US"/>
              <a:t>為未定義。</a:t>
            </a:r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6012160" y="2060848"/>
            <a:ext cx="648072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手繪多邊形 5"/>
          <p:cNvSpPr/>
          <p:nvPr/>
        </p:nvSpPr>
        <p:spPr>
          <a:xfrm>
            <a:off x="285480" y="2204482"/>
            <a:ext cx="7683035" cy="1838129"/>
          </a:xfrm>
          <a:custGeom>
            <a:avLst/>
            <a:gdLst>
              <a:gd name="connsiteX0" fmla="*/ 263160 w 7683035"/>
              <a:gd name="connsiteY0" fmla="*/ 1838129 h 1838129"/>
              <a:gd name="connsiteX1" fmla="*/ 369038 w 7683035"/>
              <a:gd name="connsiteY1" fmla="*/ 1154735 h 1838129"/>
              <a:gd name="connsiteX2" fmla="*/ 3824507 w 7683035"/>
              <a:gd name="connsiteY2" fmla="*/ 1289489 h 1838129"/>
              <a:gd name="connsiteX3" fmla="*/ 7279977 w 7683035"/>
              <a:gd name="connsiteY3" fmla="*/ 1279863 h 1838129"/>
              <a:gd name="connsiteX4" fmla="*/ 7520608 w 7683035"/>
              <a:gd name="connsiteY4" fmla="*/ 221084 h 1838129"/>
              <a:gd name="connsiteX5" fmla="*/ 6452204 w 7683035"/>
              <a:gd name="connsiteY5" fmla="*/ 18954 h 1838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83035" h="1838129">
                <a:moveTo>
                  <a:pt x="263160" y="1838129"/>
                </a:moveTo>
                <a:cubicBezTo>
                  <a:pt x="19320" y="1542152"/>
                  <a:pt x="-224520" y="1246175"/>
                  <a:pt x="369038" y="1154735"/>
                </a:cubicBezTo>
                <a:cubicBezTo>
                  <a:pt x="962596" y="1063295"/>
                  <a:pt x="2672684" y="1268634"/>
                  <a:pt x="3824507" y="1289489"/>
                </a:cubicBezTo>
                <a:cubicBezTo>
                  <a:pt x="4976330" y="1310344"/>
                  <a:pt x="6663960" y="1457930"/>
                  <a:pt x="7279977" y="1279863"/>
                </a:cubicBezTo>
                <a:cubicBezTo>
                  <a:pt x="7895994" y="1101795"/>
                  <a:pt x="7658570" y="431235"/>
                  <a:pt x="7520608" y="221084"/>
                </a:cubicBezTo>
                <a:cubicBezTo>
                  <a:pt x="7382646" y="10932"/>
                  <a:pt x="6570915" y="-30776"/>
                  <a:pt x="6452204" y="18954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2627784" y="4869160"/>
            <a:ext cx="45720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en-US" altLang="zh-TW" smtClean="0"/>
              <a:t>this </a:t>
            </a:r>
            <a:r>
              <a:rPr lang="zh-TW" altLang="en-US" smtClean="0"/>
              <a:t>指向 當前這個</a:t>
            </a:r>
            <a:r>
              <a:rPr lang="en-US" altLang="zh-TW" smtClean="0"/>
              <a:t>button</a:t>
            </a:r>
            <a:r>
              <a:rPr lang="zh-TW" altLang="en-US" smtClean="0"/>
              <a:t>。</a:t>
            </a:r>
            <a:r>
              <a:rPr lang="en-US" altLang="zh-TW" smtClean="0"/>
              <a:t>this.form </a:t>
            </a:r>
            <a:r>
              <a:rPr lang="zh-TW" altLang="en-US" smtClean="0"/>
              <a:t>可以拿到</a:t>
            </a:r>
            <a:r>
              <a:rPr lang="en-US" altLang="zh-TW" smtClean="0"/>
              <a:t>form</a:t>
            </a:r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6156176" y="2420888"/>
            <a:ext cx="504056" cy="360040"/>
          </a:xfrm>
          <a:prstGeom prst="rect">
            <a:avLst/>
          </a:prstGeom>
          <a:ln w="254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手繪多邊形 9"/>
          <p:cNvSpPr/>
          <p:nvPr/>
        </p:nvSpPr>
        <p:spPr>
          <a:xfrm>
            <a:off x="5582653" y="2897204"/>
            <a:ext cx="1592536" cy="2271562"/>
          </a:xfrm>
          <a:custGeom>
            <a:avLst/>
            <a:gdLst>
              <a:gd name="connsiteX0" fmla="*/ 0 w 1592536"/>
              <a:gd name="connsiteY0" fmla="*/ 2271562 h 2271562"/>
              <a:gd name="connsiteX1" fmla="*/ 1559292 w 1592536"/>
              <a:gd name="connsiteY1" fmla="*/ 2069432 h 2271562"/>
              <a:gd name="connsiteX2" fmla="*/ 914400 w 1592536"/>
              <a:gd name="connsiteY2" fmla="*/ 0 h 2271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92536" h="2271562">
                <a:moveTo>
                  <a:pt x="0" y="2271562"/>
                </a:moveTo>
                <a:lnTo>
                  <a:pt x="1559292" y="2069432"/>
                </a:lnTo>
                <a:cubicBezTo>
                  <a:pt x="1711692" y="1690838"/>
                  <a:pt x="1313046" y="845419"/>
                  <a:pt x="914400" y="0"/>
                </a:cubicBezTo>
              </a:path>
            </a:pathLst>
          </a:custGeom>
          <a:noFill/>
          <a:ln w="25400">
            <a:solidFill>
              <a:srgbClr val="00B05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矩形 1"/>
          <p:cNvSpPr/>
          <p:nvPr/>
        </p:nvSpPr>
        <p:spPr>
          <a:xfrm>
            <a:off x="3635896" y="1988840"/>
            <a:ext cx="491101" cy="215642"/>
          </a:xfrm>
          <a:prstGeom prst="rect">
            <a:avLst/>
          </a:prstGeom>
          <a:ln w="25400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2915816" y="5517232"/>
            <a:ext cx="4572000" cy="120032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zh-TW" altLang="en-US" smtClean="0"/>
              <a:t>可以透過 </a:t>
            </a:r>
            <a:r>
              <a:rPr lang="en-US" altLang="zh-TW" smtClean="0"/>
              <a:t>form.area.value </a:t>
            </a:r>
            <a:r>
              <a:rPr lang="zh-TW" altLang="en-US" smtClean="0"/>
              <a:t>拿到這個文字欄的值。</a:t>
            </a:r>
            <a:endParaRPr lang="en-US" altLang="zh-TW" smtClean="0"/>
          </a:p>
          <a:p>
            <a:r>
              <a:rPr lang="zh-TW" altLang="en-US" smtClean="0"/>
              <a:t>但是直接使用</a:t>
            </a:r>
            <a:r>
              <a:rPr lang="en-US" altLang="zh-TW" smtClean="0"/>
              <a:t>area.value </a:t>
            </a:r>
            <a:r>
              <a:rPr lang="zh-TW" altLang="en-US" smtClean="0"/>
              <a:t>會說沒定義</a:t>
            </a:r>
            <a:r>
              <a:rPr lang="en-US" altLang="zh-TW" smtClean="0"/>
              <a:t>(undefined)</a:t>
            </a:r>
            <a:endParaRPr lang="en-US"/>
          </a:p>
        </p:txBody>
      </p:sp>
      <p:sp>
        <p:nvSpPr>
          <p:cNvPr id="7" name="手繪多邊形 6"/>
          <p:cNvSpPr/>
          <p:nvPr/>
        </p:nvSpPr>
        <p:spPr>
          <a:xfrm>
            <a:off x="-115774" y="2088682"/>
            <a:ext cx="3667496" cy="3994484"/>
          </a:xfrm>
          <a:custGeom>
            <a:avLst/>
            <a:gdLst>
              <a:gd name="connsiteX0" fmla="*/ 2926351 w 3667496"/>
              <a:gd name="connsiteY0" fmla="*/ 3994484 h 3994484"/>
              <a:gd name="connsiteX1" fmla="*/ 433408 w 3667496"/>
              <a:gd name="connsiteY1" fmla="*/ 2810577 h 3994484"/>
              <a:gd name="connsiteX2" fmla="*/ 317905 w 3667496"/>
              <a:gd name="connsiteY2" fmla="*/ 635267 h 3994484"/>
              <a:gd name="connsiteX3" fmla="*/ 3667496 w 3667496"/>
              <a:gd name="connsiteY3" fmla="*/ 0 h 3994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7496" h="3994484">
                <a:moveTo>
                  <a:pt x="2926351" y="3994484"/>
                </a:moveTo>
                <a:cubicBezTo>
                  <a:pt x="1897250" y="3682465"/>
                  <a:pt x="868149" y="3370446"/>
                  <a:pt x="433408" y="2810577"/>
                </a:cubicBezTo>
                <a:cubicBezTo>
                  <a:pt x="-1333" y="2250708"/>
                  <a:pt x="-221110" y="1103696"/>
                  <a:pt x="317905" y="635267"/>
                </a:cubicBezTo>
                <a:cubicBezTo>
                  <a:pt x="856920" y="166838"/>
                  <a:pt x="3667496" y="0"/>
                  <a:pt x="3667496" y="0"/>
                </a:cubicBezTo>
              </a:path>
            </a:pathLst>
          </a:custGeom>
          <a:noFill/>
          <a:ln w="25400">
            <a:solidFill>
              <a:srgbClr val="00B0F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6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2339752" y="141277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92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5" name="手繪多邊形 4"/>
          <p:cNvSpPr/>
          <p:nvPr/>
        </p:nvSpPr>
        <p:spPr>
          <a:xfrm>
            <a:off x="2223436" y="1569940"/>
            <a:ext cx="4239106" cy="3884508"/>
          </a:xfrm>
          <a:custGeom>
            <a:avLst/>
            <a:gdLst>
              <a:gd name="connsiteX0" fmla="*/ 3984859 w 4239106"/>
              <a:gd name="connsiteY0" fmla="*/ 3598826 h 3884508"/>
              <a:gd name="connsiteX1" fmla="*/ 4013735 w 4239106"/>
              <a:gd name="connsiteY1" fmla="*/ 3550700 h 3884508"/>
              <a:gd name="connsiteX2" fmla="*/ 3917482 w 4239106"/>
              <a:gd name="connsiteY2" fmla="*/ 249235 h 3884508"/>
              <a:gd name="connsiteX3" fmla="*/ 0 w 4239106"/>
              <a:gd name="connsiteY3" fmla="*/ 229984 h 3884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9106" h="3884508">
                <a:moveTo>
                  <a:pt x="3984859" y="3598826"/>
                </a:moveTo>
                <a:cubicBezTo>
                  <a:pt x="4004911" y="3853895"/>
                  <a:pt x="4024964" y="4108965"/>
                  <a:pt x="4013735" y="3550700"/>
                </a:cubicBezTo>
                <a:cubicBezTo>
                  <a:pt x="4002506" y="2992435"/>
                  <a:pt x="4586438" y="802688"/>
                  <a:pt x="3917482" y="249235"/>
                </a:cubicBezTo>
                <a:cubicBezTo>
                  <a:pt x="3248526" y="-304218"/>
                  <a:pt x="654518" y="238005"/>
                  <a:pt x="0" y="229984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39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手繪多邊形 2"/>
          <p:cNvSpPr/>
          <p:nvPr/>
        </p:nvSpPr>
        <p:spPr>
          <a:xfrm>
            <a:off x="2223436" y="2428770"/>
            <a:ext cx="4023245" cy="2990573"/>
          </a:xfrm>
          <a:custGeom>
            <a:avLst/>
            <a:gdLst>
              <a:gd name="connsiteX0" fmla="*/ 3907857 w 4023245"/>
              <a:gd name="connsiteY0" fmla="*/ 2768872 h 2990573"/>
              <a:gd name="connsiteX1" fmla="*/ 3946358 w 4023245"/>
              <a:gd name="connsiteY1" fmla="*/ 2730371 h 2990573"/>
              <a:gd name="connsiteX2" fmla="*/ 3638349 w 4023245"/>
              <a:gd name="connsiteY2" fmla="*/ 160426 h 2990573"/>
              <a:gd name="connsiteX3" fmla="*/ 0 w 4023245"/>
              <a:gd name="connsiteY3" fmla="*/ 487685 h 2990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23245" h="2990573">
                <a:moveTo>
                  <a:pt x="3907857" y="2768872"/>
                </a:moveTo>
                <a:cubicBezTo>
                  <a:pt x="3949566" y="2966992"/>
                  <a:pt x="3991276" y="3165112"/>
                  <a:pt x="3946358" y="2730371"/>
                </a:cubicBezTo>
                <a:cubicBezTo>
                  <a:pt x="3901440" y="2295630"/>
                  <a:pt x="4296075" y="534207"/>
                  <a:pt x="3638349" y="160426"/>
                </a:cubicBezTo>
                <a:cubicBezTo>
                  <a:pt x="2980623" y="-213355"/>
                  <a:pt x="1490311" y="137165"/>
                  <a:pt x="0" y="487685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50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55576" y="764704"/>
            <a:ext cx="432048" cy="360040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46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5364088" y="1556792"/>
            <a:ext cx="1008112" cy="100811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381000" y="1772816"/>
            <a:ext cx="518592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36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827584" y="1772816"/>
            <a:ext cx="648072" cy="57606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手繪多邊形 3"/>
          <p:cNvSpPr/>
          <p:nvPr/>
        </p:nvSpPr>
        <p:spPr>
          <a:xfrm>
            <a:off x="2011680" y="1520792"/>
            <a:ext cx="1010795" cy="606391"/>
          </a:xfrm>
          <a:custGeom>
            <a:avLst/>
            <a:gdLst>
              <a:gd name="connsiteX0" fmla="*/ 57752 w 1010795"/>
              <a:gd name="connsiteY0" fmla="*/ 606391 h 606391"/>
              <a:gd name="connsiteX1" fmla="*/ 1010653 w 1010795"/>
              <a:gd name="connsiteY1" fmla="*/ 182880 h 606391"/>
              <a:gd name="connsiteX2" fmla="*/ 0 w 1010795"/>
              <a:gd name="connsiteY2" fmla="*/ 0 h 60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795" h="606391">
                <a:moveTo>
                  <a:pt x="57752" y="606391"/>
                </a:moveTo>
                <a:cubicBezTo>
                  <a:pt x="539015" y="445168"/>
                  <a:pt x="1020278" y="283945"/>
                  <a:pt x="1010653" y="182880"/>
                </a:cubicBezTo>
                <a:cubicBezTo>
                  <a:pt x="1001028" y="81815"/>
                  <a:pt x="500514" y="40907"/>
                  <a:pt x="0" y="0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96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576" y="4437112"/>
            <a:ext cx="4896544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1124744"/>
            <a:ext cx="1166664" cy="136815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3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81000" y="1628800"/>
            <a:ext cx="446584" cy="21602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82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81000" y="1628800"/>
            <a:ext cx="374576" cy="21602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931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1196752"/>
            <a:ext cx="590600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6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1979712" y="141277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894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300192" y="1700808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09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300192" y="1556792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563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707904" y="980728"/>
            <a:ext cx="432048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63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491880" y="1052736"/>
            <a:ext cx="576064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60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635896" y="1700808"/>
            <a:ext cx="4873104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30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788024" y="1916832"/>
            <a:ext cx="3024336" cy="108012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188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300192" y="2708920"/>
            <a:ext cx="432048" cy="72008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423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932040" y="3933056"/>
            <a:ext cx="648072" cy="129614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549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81000" y="1196752"/>
            <a:ext cx="1166664" cy="129614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9040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83568" y="3645024"/>
            <a:ext cx="5040560" cy="77457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4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6372200" y="1772816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56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512" y="1412776"/>
            <a:ext cx="1944216" cy="100811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656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81000" y="1700808"/>
            <a:ext cx="374576" cy="21602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338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81000" y="1196752"/>
            <a:ext cx="734616" cy="360040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0901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1520" y="1484784"/>
            <a:ext cx="1152128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652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60032" y="2132856"/>
            <a:ext cx="2448272" cy="72008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590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576" y="3861048"/>
            <a:ext cx="3312368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898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81000" y="1844824"/>
            <a:ext cx="662608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941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331640" y="1700808"/>
            <a:ext cx="1080120" cy="360040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456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55576" y="3861048"/>
            <a:ext cx="2304256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197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83568" y="3717032"/>
            <a:ext cx="3096344" cy="93610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52120" y="3717032"/>
            <a:ext cx="792088" cy="50405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156176" y="4509120"/>
            <a:ext cx="54373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06615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手繪多邊形 2"/>
          <p:cNvSpPr/>
          <p:nvPr/>
        </p:nvSpPr>
        <p:spPr>
          <a:xfrm>
            <a:off x="2367815" y="1539005"/>
            <a:ext cx="3023445" cy="1793515"/>
          </a:xfrm>
          <a:custGeom>
            <a:avLst/>
            <a:gdLst>
              <a:gd name="connsiteX0" fmla="*/ 2954956 w 3023445"/>
              <a:gd name="connsiteY0" fmla="*/ 1743210 h 1793515"/>
              <a:gd name="connsiteX1" fmla="*/ 2983831 w 3023445"/>
              <a:gd name="connsiteY1" fmla="*/ 1579580 h 1793515"/>
              <a:gd name="connsiteX2" fmla="*/ 2483318 w 3023445"/>
              <a:gd name="connsiteY2" fmla="*/ 39538 h 1793515"/>
              <a:gd name="connsiteX3" fmla="*/ 0 w 3023445"/>
              <a:gd name="connsiteY3" fmla="*/ 607429 h 179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445" h="1793515">
                <a:moveTo>
                  <a:pt x="2954956" y="1743210"/>
                </a:moveTo>
                <a:cubicBezTo>
                  <a:pt x="3008696" y="1803367"/>
                  <a:pt x="3062437" y="1863525"/>
                  <a:pt x="2983831" y="1579580"/>
                </a:cubicBezTo>
                <a:cubicBezTo>
                  <a:pt x="2905225" y="1295635"/>
                  <a:pt x="2980623" y="201563"/>
                  <a:pt x="2483318" y="39538"/>
                </a:cubicBezTo>
                <a:cubicBezTo>
                  <a:pt x="1986013" y="-122487"/>
                  <a:pt x="993006" y="242471"/>
                  <a:pt x="0" y="607429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053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51520" y="1412776"/>
            <a:ext cx="720080" cy="720080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196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51520" y="1484784"/>
            <a:ext cx="576064" cy="57606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28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652120" y="3717032"/>
            <a:ext cx="576064" cy="50405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8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4499992" y="2204864"/>
            <a:ext cx="504056" cy="57606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4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827584" y="764704"/>
            <a:ext cx="432048" cy="432048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61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81000" y="1700808"/>
            <a:ext cx="878632" cy="57606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/>
          <p:cNvSpPr/>
          <p:nvPr/>
        </p:nvSpPr>
        <p:spPr>
          <a:xfrm>
            <a:off x="6660232" y="2132856"/>
            <a:ext cx="1080120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字方塊 4"/>
          <p:cNvSpPr txBox="1"/>
          <p:nvPr/>
        </p:nvSpPr>
        <p:spPr>
          <a:xfrm>
            <a:off x="683568" y="3717032"/>
            <a:ext cx="70445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子控制項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(input)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，有一個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property </a:t>
            </a:r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form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1042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如螢幕大小 (4:3)</PresentationFormat>
  <Paragraphs>35</Paragraphs>
  <Slides>52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52</vt:i4>
      </vt:variant>
    </vt:vector>
  </HeadingPairs>
  <TitlesOfParts>
    <vt:vector size="53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linchao</cp:lastModifiedBy>
  <cp:revision>213</cp:revision>
  <dcterms:created xsi:type="dcterms:W3CDTF">2016-05-11T16:34:21Z</dcterms:created>
  <dcterms:modified xsi:type="dcterms:W3CDTF">2017-10-11T16:00:48Z</dcterms:modified>
</cp:coreProperties>
</file>